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gif" ContentType="image/gif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000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91" autoAdjust="0"/>
    <p:restoredTop sz="94721" autoAdjust="0"/>
  </p:normalViewPr>
  <p:slideViewPr>
    <p:cSldViewPr>
      <p:cViewPr varScale="1">
        <p:scale>
          <a:sx n="83" d="100"/>
          <a:sy n="83" d="100"/>
        </p:scale>
        <p:origin x="-16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9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C79672-7578-4A6C-B365-1767DD88EDEF}" type="datetimeFigureOut">
              <a:rPr lang="ru-RU" smtClean="0"/>
              <a:pPr/>
              <a:t>31.10.2013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247FCE-27DE-4027-99DE-14F828765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8632" y="548680"/>
            <a:ext cx="7772400" cy="1470025"/>
          </a:xfrm>
        </p:spPr>
        <p:txBody>
          <a:bodyPr/>
          <a:lstStyle/>
          <a:p>
            <a:r>
              <a:rPr lang="ru-RU" i="1" dirty="0" smtClean="0"/>
              <a:t>Природа поселка Придорожный</a:t>
            </a:r>
            <a:endParaRPr lang="ru-RU" i="1" dirty="0"/>
          </a:p>
        </p:txBody>
      </p:sp>
      <p:pic>
        <p:nvPicPr>
          <p:cNvPr id="4" name="Neizvestnyj ispolnitel'  - 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7504" y="468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349255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184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381500" y="0"/>
            <a:ext cx="4762500" cy="3571876"/>
          </a:xfrm>
        </p:spPr>
      </p:pic>
      <p:pic>
        <p:nvPicPr>
          <p:cNvPr id="7" name="Рисунок 6" descr="DSC01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6157"/>
            <a:ext cx="4429124" cy="3321843"/>
          </a:xfrm>
          <a:prstGeom prst="rect">
            <a:avLst/>
          </a:prstGeom>
        </p:spPr>
      </p:pic>
      <p:pic>
        <p:nvPicPr>
          <p:cNvPr id="9" name="Рисунок 8" descr="DSC00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29124" cy="35897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0" y="1"/>
            <a:ext cx="4572000" cy="150017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Весенний период с конца марта-начала апреля – почти до конца мая, иногда даже вначале июня. Погода весной неустойчивая, характерны периодические похолодания. Осадки в основном в виде дождя.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285860"/>
            <a:ext cx="3786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Весна</a:t>
            </a:r>
            <a:endParaRPr lang="ru-RU" sz="5400" b="1" i="1" cap="none" spc="0" dirty="0">
              <a:ln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" name="Рисунок 10" descr="DSC024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571876"/>
            <a:ext cx="4786314" cy="3286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594584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5082011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214686"/>
            <a:ext cx="4857753" cy="3643315"/>
          </a:xfrm>
          <a:prstGeom prst="rect">
            <a:avLst/>
          </a:prstGeom>
        </p:spPr>
      </p:pic>
      <p:pic>
        <p:nvPicPr>
          <p:cNvPr id="8" name="Рисунок 7" descr="18062011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4684" y="3286123"/>
            <a:ext cx="4839316" cy="3571877"/>
          </a:xfrm>
          <a:prstGeom prst="rect">
            <a:avLst/>
          </a:prstGeom>
        </p:spPr>
      </p:pic>
      <p:pic>
        <p:nvPicPr>
          <p:cNvPr id="6" name="Рисунок 5" descr="DSC03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86248" cy="3214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3786190"/>
            <a:ext cx="4465677" cy="642942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 smtClean="0">
                <a:solidFill>
                  <a:srgbClr val="C00000"/>
                </a:solidFill>
              </a:rPr>
              <a:t>Лето</a:t>
            </a:r>
            <a:endParaRPr lang="ru-RU" sz="5400" i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0"/>
            <a:ext cx="3143272" cy="2571768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Лето, как и зима, по срокам не совпадает с календарными. Лето умеренно теплое. Самый теплый месяц – июль. Выпадают ливневые дожди, гремят грозы. Абсолютный максимум температур на территории от +37, иногда бывают и похолодания, что связано с вторжением арктического воздуха.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9" name="Рисунок 8" descr="230720113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1"/>
            <a:ext cx="4857752" cy="3286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626811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180920116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71678"/>
            <a:ext cx="4572000" cy="4786322"/>
          </a:xfrm>
          <a:prstGeom prst="rect">
            <a:avLst/>
          </a:prstGeom>
        </p:spPr>
      </p:pic>
      <p:pic>
        <p:nvPicPr>
          <p:cNvPr id="9" name="Рисунок 8" descr="190920117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429001"/>
            <a:ext cx="4857752" cy="3429000"/>
          </a:xfrm>
          <a:prstGeom prst="rect">
            <a:avLst/>
          </a:prstGeom>
        </p:spPr>
      </p:pic>
      <p:pic>
        <p:nvPicPr>
          <p:cNvPr id="18" name="Рисунок 17" descr="DSC00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0"/>
            <a:ext cx="4857752" cy="3589736"/>
          </a:xfrm>
          <a:prstGeom prst="rect">
            <a:avLst/>
          </a:prstGeom>
        </p:spPr>
      </p:pic>
      <p:pic>
        <p:nvPicPr>
          <p:cNvPr id="13" name="Рисунок 12" descr="DSC008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286248" cy="35718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1429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FFC000"/>
                </a:solidFill>
              </a:rPr>
              <a:t>Осень</a:t>
            </a:r>
            <a:endParaRPr lang="ru-RU" sz="4000" i="1" dirty="0">
              <a:solidFill>
                <a:srgbClr val="FFC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3500438"/>
            <a:ext cx="4643438" cy="3143247"/>
          </a:xfrm>
        </p:spPr>
        <p:txBody>
          <a:bodyPr/>
          <a:lstStyle/>
          <a:p>
            <a:endParaRPr lang="ru-RU" sz="1600" dirty="0" smtClean="0">
              <a:solidFill>
                <a:srgbClr val="FFC000"/>
              </a:solidFill>
            </a:endParaRPr>
          </a:p>
          <a:p>
            <a:endParaRPr lang="ru-RU" sz="1600" dirty="0" smtClean="0">
              <a:solidFill>
                <a:srgbClr val="FFC000"/>
              </a:solidFill>
            </a:endParaRPr>
          </a:p>
          <a:p>
            <a:r>
              <a:rPr lang="ru-RU" sz="1600" dirty="0" smtClean="0">
                <a:solidFill>
                  <a:srgbClr val="FFC000"/>
                </a:solidFill>
              </a:rPr>
              <a:t>Осень наступает постепенно. В начале сентября среднесуточные температуры становятся менее +15, в конце сентября ниже +10. В первой половине сентября преобладает теплая сухая погода, во второй – пасмурная и дождливая. Октябрь, как правило, пасмурный. Часто идут затяжные моросящие дожди. Дожди чередуются со снегопадами. К концу первой декады ноября среднесуточные температуры воздуха понижаются до 0.</a:t>
            </a:r>
            <a:endParaRPr lang="ru-RU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176270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192688" cy="116205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Речной сток</a:t>
            </a:r>
            <a:endParaRPr lang="ru-RU" sz="2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339752" y="4653136"/>
            <a:ext cx="4104456" cy="72008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1700" dirty="0" smtClean="0"/>
              <a:t>Рек и озер в поселке нет.</a:t>
            </a:r>
            <a:endParaRPr lang="ru-RU" sz="1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3548554" cy="2592288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345255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7e88e3a9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355160" cy="8516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Болота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71736" y="4786322"/>
            <a:ext cx="6572264" cy="57150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 smtClean="0"/>
              <a:t>На территории поселка очень много болот</a:t>
            </a:r>
            <a:r>
              <a:rPr lang="ru-RU" sz="1800" dirty="0" smtClean="0">
                <a:solidFill>
                  <a:srgbClr val="FFFF00"/>
                </a:solidFill>
              </a:rPr>
              <a:t>.</a:t>
            </a:r>
            <a:endParaRPr lang="ru-RU" sz="18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524236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632848" cy="742404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Почва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71538" y="2166937"/>
            <a:ext cx="3429024" cy="46910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Поселок находится в зоне смешанных лесов. Почвообразующие породы – глина и песок. Основные виды почв – серые лесные, образовавшиеся на суглинках. Они требуют минеральных удобрений.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785926"/>
            <a:ext cx="3357586" cy="3023220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971845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Серые лесные почвы поселка</a:t>
            </a:r>
            <a:endParaRPr lang="ru-RU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2776"/>
            <a:ext cx="2134724" cy="4986681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977315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18" y="500042"/>
            <a:ext cx="6357982" cy="116205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Растительность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7158" y="2357430"/>
            <a:ext cx="3686172" cy="20002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Поселок богат лесами, леса в основном смешанные, но встречаются сосновые леса и дубравы.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1500174"/>
            <a:ext cx="4802023" cy="3714776"/>
          </a:xfrm>
        </p:spPr>
      </p:pic>
      <p:pic>
        <p:nvPicPr>
          <p:cNvPr id="6" name="Рисунок 5" descr="1327859655_dubrav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2384"/>
            <a:ext cx="3643306" cy="2565616"/>
          </a:xfrm>
          <a:prstGeom prst="rect">
            <a:avLst/>
          </a:prstGeom>
        </p:spPr>
      </p:pic>
      <p:pic>
        <p:nvPicPr>
          <p:cNvPr id="7" name="Рисунок 6" descr="26062011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357554" cy="2357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411601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062011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rgbClr val="FFFF00"/>
                </a:solidFill>
              </a:rPr>
              <a:t>Лесообразующие породы деревьев</a:t>
            </a:r>
            <a:endParaRPr lang="ru-RU" sz="2400" i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57600" y="6053138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В лесах растут: ель, сосна, дуб, ясень, клен, осина, липа, береза.</a:t>
            </a:r>
            <a:endParaRPr lang="ru-RU" sz="18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921802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713797_lilya_saran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6640"/>
            <a:ext cx="2000232" cy="3511360"/>
          </a:xfrm>
          <a:prstGeom prst="rect">
            <a:avLst/>
          </a:prstGeom>
        </p:spPr>
      </p:pic>
      <p:pic>
        <p:nvPicPr>
          <p:cNvPr id="8" name="Рисунок 7" descr="20070711202305_7-orch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95750"/>
            <a:ext cx="2381250" cy="2762250"/>
          </a:xfrm>
          <a:prstGeom prst="rect">
            <a:avLst/>
          </a:prstGeom>
        </p:spPr>
      </p:pic>
      <p:pic>
        <p:nvPicPr>
          <p:cNvPr id="10" name="Рисунок 9" descr="m08_rast_pokritosemennie_zlaki_kovil_peristii_0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4071918"/>
            <a:ext cx="2286017" cy="27860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486400" cy="566738"/>
          </a:xfrm>
        </p:spPr>
        <p:txBody>
          <a:bodyPr/>
          <a:lstStyle/>
          <a:p>
            <a:pPr algn="ctr"/>
            <a:r>
              <a:rPr lang="ru-RU" i="1" dirty="0" smtClean="0"/>
              <a:t>Охраняемые виды растений</a:t>
            </a:r>
            <a:endParaRPr lang="ru-RU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3429000"/>
            <a:ext cx="5557838" cy="80486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В лесах поселка растут особо охраняемые виды растений. Например шалфей степной, лилия саранка и др.</a:t>
            </a:r>
            <a:endParaRPr lang="ru-RU" sz="1600" dirty="0"/>
          </a:p>
        </p:txBody>
      </p:sp>
      <p:pic>
        <p:nvPicPr>
          <p:cNvPr id="6" name="Рисунок 5" descr="8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568373" cy="3286124"/>
          </a:xfrm>
          <a:prstGeom prst="rect">
            <a:avLst/>
          </a:prstGeom>
        </p:spPr>
      </p:pic>
      <p:pic>
        <p:nvPicPr>
          <p:cNvPr id="9" name="Рисунок 8" descr="Halfei_dubrav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0"/>
            <a:ext cx="2571736" cy="3286124"/>
          </a:xfrm>
          <a:prstGeom prst="rect">
            <a:avLst/>
          </a:prstGeom>
        </p:spPr>
      </p:pic>
      <p:pic>
        <p:nvPicPr>
          <p:cNvPr id="11" name="Рисунок 10" descr="prunella_gran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240" y="857232"/>
            <a:ext cx="2769570" cy="2571744"/>
          </a:xfrm>
          <a:prstGeom prst="rect">
            <a:avLst/>
          </a:prstGeom>
        </p:spPr>
      </p:pic>
      <p:pic>
        <p:nvPicPr>
          <p:cNvPr id="12" name="Рисунок 11" descr="Vetrenica_les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68" y="3357562"/>
            <a:ext cx="2000232" cy="3500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597678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9" b="1439"/>
          <a:stretch>
            <a:fillRect/>
          </a:stretch>
        </p:blipFill>
        <p:spPr>
          <a:xfrm>
            <a:off x="1691680" y="1052736"/>
            <a:ext cx="5486400" cy="41148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87504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/>
              <a:t>Географическое положение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57290" y="5786454"/>
            <a:ext cx="5867400" cy="76835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п. Придорожный расположен на юго-востоке Сасовского района. На западе граничит с селом Салтыково, на севере – с. Пичкиряево, на востоке и на юге – с республикой Мордовия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702078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03102011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4286256"/>
            <a:ext cx="3143240" cy="2571744"/>
          </a:xfrm>
          <a:prstGeom prst="rect">
            <a:avLst/>
          </a:prstGeom>
        </p:spPr>
      </p:pic>
      <p:pic>
        <p:nvPicPr>
          <p:cNvPr id="16" name="Рисунок 15" descr="031020117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0"/>
            <a:ext cx="3143240" cy="2357430"/>
          </a:xfrm>
          <a:prstGeom prst="rect">
            <a:avLst/>
          </a:prstGeom>
        </p:spPr>
      </p:pic>
      <p:pic>
        <p:nvPicPr>
          <p:cNvPr id="12" name="Рисунок 11" descr="18062011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0"/>
            <a:ext cx="3286148" cy="2464611"/>
          </a:xfrm>
          <a:prstGeom prst="rect">
            <a:avLst/>
          </a:prstGeom>
        </p:spPr>
      </p:pic>
      <p:pic>
        <p:nvPicPr>
          <p:cNvPr id="6" name="Рисунок 5" descr="180920116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857488" cy="2143116"/>
          </a:xfrm>
          <a:prstGeom prst="rect">
            <a:avLst/>
          </a:prstGeom>
        </p:spPr>
      </p:pic>
      <p:pic>
        <p:nvPicPr>
          <p:cNvPr id="8" name="Рисунок 7" descr="070720111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071678"/>
            <a:ext cx="3619525" cy="2714644"/>
          </a:xfrm>
          <a:prstGeom prst="rect">
            <a:avLst/>
          </a:prstGeom>
        </p:spPr>
      </p:pic>
      <p:pic>
        <p:nvPicPr>
          <p:cNvPr id="13" name="Рисунок 12" descr="180920116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286256"/>
            <a:ext cx="3428992" cy="2571744"/>
          </a:xfrm>
          <a:prstGeom prst="rect">
            <a:avLst/>
          </a:prstGeom>
        </p:spPr>
      </p:pic>
      <p:pic>
        <p:nvPicPr>
          <p:cNvPr id="11" name="Рисунок 10" descr="1806201109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488" y="4286255"/>
            <a:ext cx="3214710" cy="2571745"/>
          </a:xfrm>
          <a:prstGeom prst="rect">
            <a:avLst/>
          </a:prstGeom>
        </p:spPr>
      </p:pic>
      <p:pic>
        <p:nvPicPr>
          <p:cNvPr id="10" name="Рисунок 9" descr="1806201106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72198" y="2143116"/>
            <a:ext cx="3071801" cy="2321712"/>
          </a:xfrm>
          <a:prstGeom prst="rect">
            <a:avLst/>
          </a:prstGeom>
        </p:spPr>
      </p:pic>
      <p:pic>
        <p:nvPicPr>
          <p:cNvPr id="9" name="Рисунок 8" descr="1806201106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57488" y="2143116"/>
            <a:ext cx="3214710" cy="224765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71604" y="6148386"/>
            <a:ext cx="5915028" cy="70961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</a:rPr>
              <a:t>Грибы и ягоды</a:t>
            </a:r>
            <a:endParaRPr lang="ru-RU" sz="3600" i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43570" y="1285860"/>
            <a:ext cx="3500430" cy="92869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Богат лес и такими дарами как грибы и ягоды. Собирай – не ленись!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43552241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kab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4744880"/>
            <a:ext cx="2571748" cy="2113120"/>
          </a:xfrm>
          <a:prstGeom prst="rect">
            <a:avLst/>
          </a:prstGeom>
        </p:spPr>
      </p:pic>
      <p:pic>
        <p:nvPicPr>
          <p:cNvPr id="10" name="Рисунок 9" descr="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4768438"/>
            <a:ext cx="3000396" cy="2089562"/>
          </a:xfrm>
          <a:prstGeom prst="rect">
            <a:avLst/>
          </a:prstGeom>
        </p:spPr>
      </p:pic>
      <p:pic>
        <p:nvPicPr>
          <p:cNvPr id="19" name="Рисунок 18" descr="lastochka_derevenskaya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2071678"/>
            <a:ext cx="2431124" cy="2357454"/>
          </a:xfrm>
          <a:prstGeom prst="rect">
            <a:avLst/>
          </a:prstGeom>
        </p:spPr>
      </p:pic>
      <p:pic>
        <p:nvPicPr>
          <p:cNvPr id="12" name="Рисунок 11" descr="40023_o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6" y="2214554"/>
            <a:ext cx="3143208" cy="2357406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643174" y="0"/>
            <a:ext cx="3614968" cy="559055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8000"/>
                </a:solidFill>
              </a:rPr>
              <a:t>Животный мир</a:t>
            </a:r>
            <a:endParaRPr lang="ru-RU" sz="2800" i="1" dirty="0">
              <a:solidFill>
                <a:srgbClr val="008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28926" y="2214554"/>
            <a:ext cx="3143240" cy="1785926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Животный мир представлен весьма широко. Большое разнообразие птиц, бабочек и других видов.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Convu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143116"/>
            <a:ext cx="2438400" cy="2407920"/>
          </a:xfrm>
          <a:prstGeom prst="rect">
            <a:avLst/>
          </a:prstGeom>
        </p:spPr>
      </p:pic>
      <p:pic>
        <p:nvPicPr>
          <p:cNvPr id="13" name="Рисунок 12" descr="69672f68acb219489930ddb12beca38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6578" y="4627815"/>
            <a:ext cx="3277422" cy="2230185"/>
          </a:xfrm>
          <a:prstGeom prst="rect">
            <a:avLst/>
          </a:prstGeom>
        </p:spPr>
      </p:pic>
      <p:pic>
        <p:nvPicPr>
          <p:cNvPr id="14" name="Рисунок 13" descr="125410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571480"/>
            <a:ext cx="2357454" cy="1428760"/>
          </a:xfrm>
          <a:prstGeom prst="rect">
            <a:avLst/>
          </a:prstGeom>
        </p:spPr>
      </p:pic>
      <p:pic>
        <p:nvPicPr>
          <p:cNvPr id="15" name="Рисунок 14" descr="1219506899_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14290"/>
            <a:ext cx="2228840" cy="1671630"/>
          </a:xfrm>
          <a:prstGeom prst="rect">
            <a:avLst/>
          </a:prstGeom>
        </p:spPr>
      </p:pic>
      <p:pic>
        <p:nvPicPr>
          <p:cNvPr id="16" name="Рисунок 15" descr="butterfly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9454" y="214290"/>
            <a:ext cx="2214546" cy="1643051"/>
          </a:xfrm>
          <a:prstGeom prst="rect">
            <a:avLst/>
          </a:prstGeom>
        </p:spPr>
      </p:pic>
      <p:pic>
        <p:nvPicPr>
          <p:cNvPr id="18" name="Рисунок 17" descr="Fro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43108" y="571480"/>
            <a:ext cx="2190735" cy="1449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39307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Физико-географическое районирование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2492896"/>
            <a:ext cx="2808312" cy="3576528"/>
          </a:xfrm>
        </p:spPr>
        <p:txBody>
          <a:bodyPr/>
          <a:lstStyle/>
          <a:p>
            <a:pPr algn="ctr"/>
            <a:r>
              <a:rPr lang="ru-RU" sz="1800" dirty="0" smtClean="0"/>
              <a:t>П. Придорожный расположен в зоне широколиственных лесов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Depo2\Desktop\географ\ии 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752528" cy="3756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SC033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7852336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Охраняемые природные объекты 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29256" y="1357298"/>
            <a:ext cx="3138736" cy="15110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dirty="0" smtClean="0"/>
              <a:t>Большая часть охраняемых территорий расположена на юге поселка. Охраняемые природные объекты единичны, как следствие,  здесь почти не сохранились природные ландшафты.</a:t>
            </a:r>
          </a:p>
          <a:p>
            <a:endParaRPr lang="ru-RU" dirty="0"/>
          </a:p>
        </p:txBody>
      </p:sp>
      <p:pic>
        <p:nvPicPr>
          <p:cNvPr id="3074" name="Picture 2" descr="C:\Users\Depo2\Desktop\географ\ии 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4713248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Okskii_zapovedni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357562"/>
            <a:ext cx="4643438" cy="3500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091367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12" b="12212"/>
          <a:stretch>
            <a:fillRect/>
          </a:stretch>
        </p:blipFill>
        <p:spPr>
          <a:xfrm>
            <a:off x="1619672" y="1124744"/>
            <a:ext cx="5675180" cy="4256385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Рельеф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5786454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Рельеф территории равнинный. Немало оврагов, в некоторых из них грунтовые воды выходят на поверхность. 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148743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2" b="3662"/>
          <a:stretch>
            <a:fillRect/>
          </a:stretch>
        </p:blipFill>
        <p:spPr>
          <a:xfrm>
            <a:off x="1619672" y="1268760"/>
            <a:ext cx="5486400" cy="41148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Геологическое строение</a:t>
            </a:r>
            <a:endParaRPr lang="ru-RU" sz="2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3042" y="5572140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Поселок расположен на Восточно-Европейской платформе. Проходит отроги Окско-Цнинского вала, прикрытого рыхлыми породами юрского мелового периода и четвертичными отложениями. В мезозойскую эру простиралось море.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09050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2" r="4012"/>
          <a:stretch>
            <a:fillRect/>
          </a:stretch>
        </p:blipFill>
        <p:spPr>
          <a:xfrm>
            <a:off x="1619672" y="1340768"/>
            <a:ext cx="5486400" cy="41148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Полезные ископаемые</a:t>
            </a:r>
            <a:endParaRPr lang="ru-RU" sz="2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480" y="5786454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На территории имеются месторождения строительных материалов: глина и песок.</a:t>
            </a:r>
            <a:endParaRPr lang="ru-RU" sz="1600" dirty="0"/>
          </a:p>
        </p:txBody>
      </p:sp>
      <p:pic>
        <p:nvPicPr>
          <p:cNvPr id="7" name="Рисунок 6" descr="scheben-glina-torf-pesok-navoz-zemlya-deshevle-tolko-do-1-maya_33858652_4_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DwSrNkJjel5T6jsO1QDE5aqcssLjIynHvCDaNRH2C3WLCb1ITOkxEgfZ4mpYcav9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346381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76" b="4876"/>
          <a:stretch>
            <a:fillRect/>
          </a:stretch>
        </p:blipFill>
        <p:spPr>
          <a:xfrm>
            <a:off x="1619672" y="980728"/>
            <a:ext cx="5486400" cy="41148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/>
              <a:t>Климат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58006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Поселок Придорожный расположен в умеренно-континентальном климате смешанных лесов, на климат оказывают влияние удаленность от морей и географическая широта. Уровень солнечной радиации: летом – 40, зимой – 7, осенью – 13, весной – 30 единицы измерения.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2390256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3178696" cy="135575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Годовое изменение температур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7158" y="2571744"/>
            <a:ext cx="3108355" cy="3554419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Наблюдается значительное колебание температуры: случаются сильные морозы с вымерзанием озимых и фруктовых садов и, наоборот, декабрьские оттепели. Продолжительность безморозного периода – 147 дней. Это достаточно для выращивания любых культур.</a:t>
            </a:r>
            <a:endParaRPr lang="ru-RU" sz="1600" dirty="0"/>
          </a:p>
        </p:txBody>
      </p:sp>
      <p:pic>
        <p:nvPicPr>
          <p:cNvPr id="4098" name="Picture 2" descr="C:\Users\Depo2\Desktop\географ\нен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57" y="620688"/>
            <a:ext cx="4378750" cy="5471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538874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Роза ветров</a:t>
            </a:r>
            <a:endParaRPr lang="ru-RU" sz="2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71472" y="2714620"/>
            <a:ext cx="2571769" cy="248284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Положение в умеренном поясе обусловливает общий перенос воздушных масс на территории с запада на восток. Чаще дуют зимой юго-западные ветра, летом – западные и северо-западные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85" y="1156716"/>
            <a:ext cx="2926080" cy="3706368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596820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048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4753"/>
            <a:ext cx="3853891" cy="3143248"/>
          </a:xfrm>
          <a:prstGeom prst="rect">
            <a:avLst/>
          </a:prstGeom>
        </p:spPr>
      </p:pic>
      <p:pic>
        <p:nvPicPr>
          <p:cNvPr id="20" name="Рисунок 19" descr="200120128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0"/>
            <a:ext cx="5286380" cy="41433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857628"/>
            <a:ext cx="3571900" cy="928694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</a:rPr>
              <a:t>Зима</a:t>
            </a:r>
            <a:endParaRPr lang="ru-RU" sz="4400" i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29058" y="285728"/>
            <a:ext cx="2500330" cy="314327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В течение зимы среднесуточная температура в основном изменяется от -5 до -15. В январе-феврале морозы в отдельные дни достигают до -30. </a:t>
            </a:r>
            <a:r>
              <a:rPr lang="ru-RU" sz="1600" dirty="0">
                <a:solidFill>
                  <a:srgbClr val="FFFF00"/>
                </a:solidFill>
              </a:rPr>
              <a:t>И</a:t>
            </a:r>
            <a:r>
              <a:rPr lang="ru-RU" sz="1600" dirty="0" smtClean="0">
                <a:solidFill>
                  <a:srgbClr val="FFFF00"/>
                </a:solidFill>
              </a:rPr>
              <a:t>ногда бывают метели со снегопадом, разные интенсивности. Продолжаются по несколько дней, к концу зимы почва промерзает до 1 метра</a:t>
            </a:r>
            <a:r>
              <a:rPr lang="ru-RU" sz="1600" b="1" dirty="0" smtClean="0">
                <a:solidFill>
                  <a:srgbClr val="FFFF00"/>
                </a:solidFill>
              </a:rPr>
              <a:t>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DSC03356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857620" cy="3786191"/>
          </a:xfrm>
        </p:spPr>
      </p:pic>
      <p:pic>
        <p:nvPicPr>
          <p:cNvPr id="19" name="Рисунок 18" descr="DSC049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3786190"/>
            <a:ext cx="5286380" cy="3071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65055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4|2.2|2.6|2.1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2.3|2.9|2.9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.5|2.2|2.4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2.3|3.3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.3|1.7|1.7|2.9|2.1|2.3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2.6|2.8|2.4|2.9|2.4|2.8|2.4|2.6|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2.9|2.4|2|2.8|1.9|2.6|1.8|2.6|5.5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1.6|2.9|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2.3|4.4|2.7|1.8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6|1.9|2.1|1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428</TotalTime>
  <Words>597</Words>
  <Application>Microsoft Office PowerPoint</Application>
  <PresentationFormat>Экран (4:3)</PresentationFormat>
  <Paragraphs>49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Природа поселка Придорожный</vt:lpstr>
      <vt:lpstr>Географическое положение</vt:lpstr>
      <vt:lpstr>Рельеф</vt:lpstr>
      <vt:lpstr>Геологическое строение</vt:lpstr>
      <vt:lpstr>Полезные ископаемые</vt:lpstr>
      <vt:lpstr>Климат</vt:lpstr>
      <vt:lpstr>Годовое изменение температур</vt:lpstr>
      <vt:lpstr>Роза ветров</vt:lpstr>
      <vt:lpstr>Зима</vt:lpstr>
      <vt:lpstr>Слайд 10</vt:lpstr>
      <vt:lpstr>Лето</vt:lpstr>
      <vt:lpstr>Осень</vt:lpstr>
      <vt:lpstr>Речной сток</vt:lpstr>
      <vt:lpstr>Болота</vt:lpstr>
      <vt:lpstr>Почва</vt:lpstr>
      <vt:lpstr>Серые лесные почвы поселка</vt:lpstr>
      <vt:lpstr>Растительность</vt:lpstr>
      <vt:lpstr>Лесообразующие породы деревьев</vt:lpstr>
      <vt:lpstr>Охраняемые виды растений</vt:lpstr>
      <vt:lpstr>Грибы и ягоды</vt:lpstr>
      <vt:lpstr>Животный мир</vt:lpstr>
      <vt:lpstr>Физико-географическое районирование</vt:lpstr>
      <vt:lpstr>Охраняемые природные объекты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поселка Придорожный</dc:title>
  <dc:creator>Depo2</dc:creator>
  <cp:lastModifiedBy>5</cp:lastModifiedBy>
  <cp:revision>54</cp:revision>
  <dcterms:created xsi:type="dcterms:W3CDTF">2011-12-29T14:40:35Z</dcterms:created>
  <dcterms:modified xsi:type="dcterms:W3CDTF">2013-10-31T14:23:04Z</dcterms:modified>
</cp:coreProperties>
</file>